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55600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1pPr>
    <a:lvl2pPr marL="0" marR="0" indent="457200" algn="ctr" defTabSz="355600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2pPr>
    <a:lvl3pPr marL="0" marR="0" indent="914400" algn="ctr" defTabSz="355600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3pPr>
    <a:lvl4pPr marL="0" marR="0" indent="1371600" algn="ctr" defTabSz="355600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4pPr>
    <a:lvl5pPr marL="0" marR="0" indent="1828800" algn="ctr" defTabSz="355600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5pPr>
    <a:lvl6pPr marL="0" marR="0" indent="2286000" algn="ctr" defTabSz="355600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6pPr>
    <a:lvl7pPr marL="0" marR="0" indent="2743200" algn="ctr" defTabSz="355600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7pPr>
    <a:lvl8pPr marL="0" marR="0" indent="3200400" algn="ctr" defTabSz="355600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8pPr>
    <a:lvl9pPr marL="0" marR="0" indent="3657600" algn="ctr" defTabSz="355600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29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D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chemeClr val="accent1">
              <a:hueOff val="-398243"/>
              <a:satOff val="23908"/>
              <a:lumOff val="10782"/>
            </a:schemeClr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B9CBD3"/>
          </a:solidFill>
        </a:fill>
      </a:tcStyle>
    </a:firstCol>
    <a:lastRow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7FA2B6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6DDDC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254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DF6581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6F7F2"/>
          </a:solidFill>
        </a:fill>
      </a:tcStyle>
    </a:wholeTbl>
    <a:band2H>
      <a:tcTxStyle b="def" i="def"/>
      <a:tcStyle>
        <a:tcBdr/>
        <a:fill>
          <a:solidFill>
            <a:schemeClr val="accent6">
              <a:hueOff val="887465"/>
              <a:satOff val="-30004"/>
              <a:lumOff val="6094"/>
            </a:schemeClr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430252"/>
              <a:satOff val="-18978"/>
              <a:lumOff val="-19473"/>
            </a:schemeClr>
          </a:solidFill>
        </a:fill>
      </a:tcStyle>
    </a:firstCol>
    <a:lastRow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6F7F2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827A3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satOff val="-3883"/>
              <a:lumOff val="14670"/>
            </a:schemeClr>
          </a:solidFill>
        </a:fill>
      </a:tcStyle>
    </a:wholeTbl>
    <a:band2H>
      <a:tcTxStyle b="def" i="def"/>
      <a:tcStyle>
        <a:tcBdr/>
        <a:fill>
          <a:solidFill>
            <a:srgbClr val="B5AEC4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8C78A6"/>
          </a:solidFill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14B97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14B9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D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2057400" y="11229761"/>
            <a:ext cx="20269200" cy="845948"/>
          </a:xfrm>
          <a:prstGeom prst="rect">
            <a:avLst/>
          </a:prstGeom>
        </p:spPr>
        <p:txBody>
          <a:bodyPr/>
          <a:lstStyle/>
          <a:p>
            <a:pPr/>
            <a:r>
              <a:t>Author and Date</a:t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"/>
          <p:cNvSpPr/>
          <p:nvPr/>
        </p:nvSpPr>
        <p:spPr>
          <a:xfrm>
            <a:off x="999500" y="1067048"/>
            <a:ext cx="22378886" cy="11581904"/>
          </a:xfrm>
          <a:prstGeom prst="rect">
            <a:avLst/>
          </a:prstGeom>
          <a:solidFill>
            <a:schemeClr val="accent5">
              <a:hueOff val="-246905"/>
              <a:satOff val="-77181"/>
              <a:lumOff val="20457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2057400" y="4261880"/>
            <a:ext cx="20269200" cy="5061561"/>
          </a:xfrm>
          <a:prstGeom prst="rect">
            <a:avLst/>
          </a:prstGeom>
        </p:spPr>
        <p:txBody>
          <a:bodyPr/>
          <a:lstStyle>
            <a:lvl1pPr>
              <a:defRPr b="0" sz="120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>
              <a:defRPr b="0" sz="120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>
              <a:defRPr b="0" sz="120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>
              <a:defRPr b="0" sz="120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>
              <a:defRPr b="0" sz="120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Statement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"/>
          <p:cNvSpPr/>
          <p:nvPr/>
        </p:nvSpPr>
        <p:spPr>
          <a:xfrm>
            <a:off x="1008907" y="1066849"/>
            <a:ext cx="22378886" cy="115823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115" name="Fact information"/>
          <p:cNvSpPr txBox="1"/>
          <p:nvPr>
            <p:ph type="body" sz="quarter" idx="21" hasCustomPrompt="1"/>
          </p:nvPr>
        </p:nvSpPr>
        <p:spPr>
          <a:xfrm>
            <a:off x="2057400" y="8113450"/>
            <a:ext cx="20269200" cy="845948"/>
          </a:xfrm>
          <a:prstGeom prst="rect">
            <a:avLst/>
          </a:prstGeom>
        </p:spPr>
        <p:txBody>
          <a:bodyPr anchor="t"/>
          <a:lstStyle/>
          <a:p>
            <a:pPr/>
            <a:r>
              <a:t>Fact information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2057400" y="3498790"/>
            <a:ext cx="20269200" cy="4814114"/>
          </a:xfrm>
          <a:prstGeom prst="rect">
            <a:avLst/>
          </a:prstGeom>
        </p:spPr>
        <p:txBody>
          <a:bodyPr anchor="b"/>
          <a:lstStyle>
            <a:lvl1pPr defTabSz="2438338">
              <a:lnSpc>
                <a:spcPct val="80000"/>
              </a:lnSpc>
              <a:defRPr b="0" spc="-500" sz="25000">
                <a:latin typeface="+mn-lt"/>
                <a:ea typeface="+mn-ea"/>
                <a:cs typeface="+mn-cs"/>
                <a:sym typeface="Canela Bold"/>
              </a:defRPr>
            </a:lvl1pPr>
            <a:lvl2pPr defTabSz="2438338">
              <a:lnSpc>
                <a:spcPct val="80000"/>
              </a:lnSpc>
              <a:defRPr b="0" spc="-500" sz="25000">
                <a:latin typeface="+mn-lt"/>
                <a:ea typeface="+mn-ea"/>
                <a:cs typeface="+mn-cs"/>
                <a:sym typeface="Canela Bold"/>
              </a:defRPr>
            </a:lvl2pPr>
            <a:lvl3pPr defTabSz="2438338">
              <a:lnSpc>
                <a:spcPct val="80000"/>
              </a:lnSpc>
              <a:defRPr b="0" spc="-500" sz="25000">
                <a:latin typeface="+mn-lt"/>
                <a:ea typeface="+mn-ea"/>
                <a:cs typeface="+mn-cs"/>
                <a:sym typeface="Canela Bold"/>
              </a:defRPr>
            </a:lvl3pPr>
            <a:lvl4pPr defTabSz="2438338">
              <a:lnSpc>
                <a:spcPct val="80000"/>
              </a:lnSpc>
              <a:defRPr b="0" spc="-500" sz="25000">
                <a:latin typeface="+mn-lt"/>
                <a:ea typeface="+mn-ea"/>
                <a:cs typeface="+mn-cs"/>
                <a:sym typeface="Canela Bold"/>
              </a:defRPr>
            </a:lvl4pPr>
            <a:lvl5pPr defTabSz="2438338">
              <a:lnSpc>
                <a:spcPct val="80000"/>
              </a:lnSpc>
              <a:defRPr b="0" spc="-500" sz="250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"/>
          <p:cNvSpPr/>
          <p:nvPr/>
        </p:nvSpPr>
        <p:spPr>
          <a:xfrm>
            <a:off x="1008907" y="1064171"/>
            <a:ext cx="22378886" cy="11587658"/>
          </a:xfrm>
          <a:prstGeom prst="rect">
            <a:avLst/>
          </a:prstGeom>
          <a:solidFill>
            <a:srgbClr val="D3B9BD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125" name="Body Level One…"/>
          <p:cNvSpPr txBox="1"/>
          <p:nvPr>
            <p:ph type="body" sz="quarter" idx="1" hasCustomPrompt="1"/>
          </p:nvPr>
        </p:nvSpPr>
        <p:spPr>
          <a:xfrm>
            <a:off x="5737745" y="5549900"/>
            <a:ext cx="12908510" cy="2628900"/>
          </a:xfrm>
          <a:prstGeom prst="rect">
            <a:avLst/>
          </a:prstGeom>
        </p:spPr>
        <p:txBody>
          <a:bodyPr/>
          <a:lstStyle>
            <a:lvl1pPr marL="320204" indent="-320204" algn="l" defTabSz="355600">
              <a:lnSpc>
                <a:spcPct val="80000"/>
              </a:lnSpc>
              <a:defRPr b="0" sz="70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320204" indent="136995" algn="l" defTabSz="355600">
              <a:lnSpc>
                <a:spcPct val="80000"/>
              </a:lnSpc>
              <a:defRPr b="0" sz="70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320204" indent="594195" algn="l" defTabSz="355600">
              <a:lnSpc>
                <a:spcPct val="80000"/>
              </a:lnSpc>
              <a:defRPr b="0" sz="70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320204" indent="1051395" algn="l" defTabSz="355600">
              <a:lnSpc>
                <a:spcPct val="80000"/>
              </a:lnSpc>
              <a:defRPr b="0" sz="70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320204" indent="1508595" algn="l" defTabSz="355600">
              <a:lnSpc>
                <a:spcPct val="80000"/>
              </a:lnSpc>
              <a:defRPr b="0" sz="70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6" name="Attribution"/>
          <p:cNvSpPr txBox="1"/>
          <p:nvPr>
            <p:ph type="body" sz="quarter" idx="21" hasCustomPrompt="1"/>
          </p:nvPr>
        </p:nvSpPr>
        <p:spPr>
          <a:xfrm>
            <a:off x="6100233" y="9999201"/>
            <a:ext cx="12546022" cy="508001"/>
          </a:xfrm>
          <a:prstGeom prst="rect">
            <a:avLst/>
          </a:prstGeom>
        </p:spPr>
        <p:txBody>
          <a:bodyPr anchor="t"/>
          <a:lstStyle>
            <a:lvl1pPr algn="l" defTabSz="355600">
              <a:lnSpc>
                <a:spcPct val="140000"/>
              </a:lnSpc>
              <a:defRPr spc="26" sz="2700"/>
            </a:lvl1pPr>
          </a:lstStyle>
          <a:p>
            <a:pPr/>
            <a:r>
              <a:t>Attribution</a:t>
            </a: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olourful pile of crushed makeup on a grey background"/>
          <p:cNvSpPr/>
          <p:nvPr>
            <p:ph type="pic" idx="21"/>
          </p:nvPr>
        </p:nvSpPr>
        <p:spPr>
          <a:xfrm>
            <a:off x="12128500" y="-1638300"/>
            <a:ext cx="11341100" cy="170116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5" name="Close-up view of a makeup palette "/>
          <p:cNvSpPr/>
          <p:nvPr>
            <p:ph type="pic" idx="22"/>
          </p:nvPr>
        </p:nvSpPr>
        <p:spPr>
          <a:xfrm>
            <a:off x="1003300" y="-4737100"/>
            <a:ext cx="11201401" cy="16814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6" name="Close-up view of crushed makeup and a makeup brush"/>
          <p:cNvSpPr/>
          <p:nvPr>
            <p:ph type="pic" idx="23"/>
          </p:nvPr>
        </p:nvSpPr>
        <p:spPr>
          <a:xfrm>
            <a:off x="1003300" y="1344083"/>
            <a:ext cx="11201400" cy="168063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xfrm>
            <a:off x="12043207" y="13131800"/>
            <a:ext cx="307544" cy="342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ipstick of various shades arranged in rows"/>
          <p:cNvSpPr/>
          <p:nvPr>
            <p:ph type="pic" idx="21"/>
          </p:nvPr>
        </p:nvSpPr>
        <p:spPr>
          <a:xfrm>
            <a:off x="800100" y="253554"/>
            <a:ext cx="22783800" cy="1523931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Eight chunks of lipstick in various shades on a black background"/>
          <p:cNvSpPr/>
          <p:nvPr>
            <p:ph type="pic" idx="21"/>
          </p:nvPr>
        </p:nvSpPr>
        <p:spPr>
          <a:xfrm>
            <a:off x="1003300" y="-606362"/>
            <a:ext cx="22364700" cy="1489065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2057400" y="11229761"/>
            <a:ext cx="20269200" cy="84594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2057400" y="2865468"/>
            <a:ext cx="20269200" cy="53594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xfrm>
            <a:off x="12039599" y="13131800"/>
            <a:ext cx="307544" cy="342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lourful pile of crushed makeup on a grey background"/>
          <p:cNvSpPr/>
          <p:nvPr>
            <p:ph type="pic" idx="21"/>
          </p:nvPr>
        </p:nvSpPr>
        <p:spPr>
          <a:xfrm>
            <a:off x="12192000" y="-1540805"/>
            <a:ext cx="11188700" cy="1678305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2" name="Rectangle"/>
          <p:cNvSpPr/>
          <p:nvPr/>
        </p:nvSpPr>
        <p:spPr>
          <a:xfrm>
            <a:off x="1008955" y="1064815"/>
            <a:ext cx="11190189" cy="11586370"/>
          </a:xfrm>
          <a:prstGeom prst="rect">
            <a:avLst/>
          </a:prstGeom>
          <a:solidFill>
            <a:srgbClr val="D3B9BD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33" name="Author and Date"/>
          <p:cNvSpPr txBox="1"/>
          <p:nvPr>
            <p:ph type="body" sz="quarter" idx="22" hasCustomPrompt="1"/>
          </p:nvPr>
        </p:nvSpPr>
        <p:spPr>
          <a:xfrm>
            <a:off x="1803400" y="11229761"/>
            <a:ext cx="9601200" cy="845948"/>
          </a:xfrm>
          <a:prstGeom prst="rect">
            <a:avLst/>
          </a:prstGeom>
        </p:spPr>
        <p:txBody>
          <a:bodyPr/>
          <a:lstStyle/>
          <a:p>
            <a:pPr/>
            <a:r>
              <a:t>Author and Date</a:t>
            </a:r>
          </a:p>
        </p:txBody>
      </p:sp>
      <p:sp>
        <p:nvSpPr>
          <p:cNvPr id="34" name="Slide Title"/>
          <p:cNvSpPr txBox="1"/>
          <p:nvPr>
            <p:ph type="title" hasCustomPrompt="1"/>
          </p:nvPr>
        </p:nvSpPr>
        <p:spPr>
          <a:xfrm>
            <a:off x="1803400" y="4483100"/>
            <a:ext cx="9601200" cy="4191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70000"/>
              </a:lnSpc>
              <a:defRPr sz="12000"/>
            </a:lvl1pPr>
          </a:lstStyle>
          <a:p>
            <a:pPr/>
            <a:r>
              <a:t>Slide Title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39599" y="13131800"/>
            <a:ext cx="307544" cy="342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>
            <a:off x="1008907" y="1067048"/>
            <a:ext cx="22378886" cy="11581904"/>
          </a:xfrm>
          <a:prstGeom prst="rect">
            <a:avLst/>
          </a:prstGeom>
          <a:solidFill>
            <a:schemeClr val="accent5">
              <a:hueOff val="-246905"/>
              <a:satOff val="-77181"/>
              <a:lumOff val="20457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2057400" y="3232086"/>
            <a:ext cx="20269200" cy="845948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</p:txBody>
      </p:sp>
      <p:sp>
        <p:nvSpPr>
          <p:cNvPr id="44" name="Slide Title"/>
          <p:cNvSpPr txBox="1"/>
          <p:nvPr>
            <p:ph type="title" hasCustomPrompt="1"/>
          </p:nvPr>
        </p:nvSpPr>
        <p:spPr>
          <a:xfrm>
            <a:off x="2057400" y="1060698"/>
            <a:ext cx="20269200" cy="2279402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8200"/>
            </a:lvl1pPr>
          </a:lstStyle>
          <a:p>
            <a:pPr/>
            <a:r>
              <a:t>Slide Title</a:t>
            </a:r>
          </a:p>
        </p:txBody>
      </p:sp>
      <p:sp>
        <p:nvSpPr>
          <p:cNvPr id="45" name="Body Level One…"/>
          <p:cNvSpPr txBox="1"/>
          <p:nvPr>
            <p:ph type="body" idx="1" hasCustomPrompt="1"/>
          </p:nvPr>
        </p:nvSpPr>
        <p:spPr>
          <a:xfrm>
            <a:off x="2056037" y="4647009"/>
            <a:ext cx="20271926" cy="6957368"/>
          </a:xfrm>
          <a:prstGeom prst="rect">
            <a:avLst/>
          </a:prstGeom>
        </p:spPr>
        <p:txBody>
          <a:bodyPr anchor="t"/>
          <a:lstStyle>
            <a:lvl1pPr marL="4445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1pPr>
            <a:lvl2pPr marL="8890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2pPr>
            <a:lvl3pPr marL="13335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3pPr>
            <a:lvl4pPr marL="17780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4pPr>
            <a:lvl5pPr marL="22225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"/>
          <p:cNvSpPr/>
          <p:nvPr/>
        </p:nvSpPr>
        <p:spPr>
          <a:xfrm>
            <a:off x="12192000" y="2079724"/>
            <a:ext cx="11188700" cy="9550401"/>
          </a:xfrm>
          <a:prstGeom prst="rect">
            <a:avLst/>
          </a:prstGeom>
          <a:solidFill>
            <a:srgbClr val="D3B9BD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54" name="Rectangle"/>
          <p:cNvSpPr/>
          <p:nvPr/>
        </p:nvSpPr>
        <p:spPr>
          <a:xfrm>
            <a:off x="1008906" y="1067048"/>
            <a:ext cx="11190188" cy="11581904"/>
          </a:xfrm>
          <a:prstGeom prst="rect">
            <a:avLst/>
          </a:prstGeom>
          <a:solidFill>
            <a:schemeClr val="accent5">
              <a:hueOff val="-246905"/>
              <a:satOff val="-77181"/>
              <a:lumOff val="20457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55" name="Body Level One…"/>
          <p:cNvSpPr txBox="1"/>
          <p:nvPr>
            <p:ph type="body" idx="1" hasCustomPrompt="1"/>
          </p:nvPr>
        </p:nvSpPr>
        <p:spPr>
          <a:xfrm>
            <a:off x="2058458" y="3677751"/>
            <a:ext cx="20264297" cy="6956178"/>
          </a:xfrm>
          <a:prstGeom prst="rect">
            <a:avLst/>
          </a:prstGeom>
        </p:spPr>
        <p:txBody>
          <a:bodyPr numCol="2" spcCol="2314058" anchor="t"/>
          <a:lstStyle>
            <a:lvl1pPr marL="4445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1pPr>
            <a:lvl2pPr marL="8890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2pPr>
            <a:lvl3pPr marL="13335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3pPr>
            <a:lvl4pPr marL="17780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4pPr>
            <a:lvl5pPr marL="22225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xfrm>
            <a:off x="12044578" y="13131800"/>
            <a:ext cx="307544" cy="342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Various makeup products on a pink background"/>
          <p:cNvSpPr/>
          <p:nvPr>
            <p:ph type="pic" idx="21"/>
          </p:nvPr>
        </p:nvSpPr>
        <p:spPr>
          <a:xfrm>
            <a:off x="11700889" y="-1027620"/>
            <a:ext cx="12288856" cy="150230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4" name="Rectangle"/>
          <p:cNvSpPr/>
          <p:nvPr/>
        </p:nvSpPr>
        <p:spPr>
          <a:xfrm>
            <a:off x="1008906" y="1067048"/>
            <a:ext cx="11190188" cy="11581904"/>
          </a:xfrm>
          <a:prstGeom prst="rect">
            <a:avLst/>
          </a:prstGeom>
          <a:solidFill>
            <a:schemeClr val="accent5">
              <a:hueOff val="-246905"/>
              <a:satOff val="-77181"/>
              <a:lumOff val="20457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65" name="Slide Subtitle"/>
          <p:cNvSpPr txBox="1"/>
          <p:nvPr>
            <p:ph type="body" sz="quarter" idx="22" hasCustomPrompt="1"/>
          </p:nvPr>
        </p:nvSpPr>
        <p:spPr>
          <a:xfrm>
            <a:off x="1802037" y="4375086"/>
            <a:ext cx="9603926" cy="845948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</p:txBody>
      </p:sp>
      <p:sp>
        <p:nvSpPr>
          <p:cNvPr id="66" name="Slide Title"/>
          <p:cNvSpPr txBox="1"/>
          <p:nvPr>
            <p:ph type="title" hasCustomPrompt="1"/>
          </p:nvPr>
        </p:nvSpPr>
        <p:spPr>
          <a:xfrm>
            <a:off x="1802060" y="1640061"/>
            <a:ext cx="9601348" cy="2798379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8200"/>
            </a:lvl1pPr>
          </a:lstStyle>
          <a:p>
            <a:pPr/>
            <a:r>
              <a:t>Slide Title</a:t>
            </a:r>
          </a:p>
        </p:txBody>
      </p:sp>
      <p:sp>
        <p:nvSpPr>
          <p:cNvPr id="67" name="Body Level One…"/>
          <p:cNvSpPr txBox="1"/>
          <p:nvPr>
            <p:ph type="body" sz="quarter" idx="1" hasCustomPrompt="1"/>
          </p:nvPr>
        </p:nvSpPr>
        <p:spPr>
          <a:xfrm>
            <a:off x="1802037" y="5778500"/>
            <a:ext cx="9596832" cy="6110784"/>
          </a:xfrm>
          <a:prstGeom prst="rect">
            <a:avLst/>
          </a:prstGeom>
        </p:spPr>
        <p:txBody>
          <a:bodyPr anchor="t"/>
          <a:lstStyle>
            <a:lvl1pPr marL="4445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1pPr>
            <a:lvl2pPr marL="8890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2pPr>
            <a:lvl3pPr marL="13335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3pPr>
            <a:lvl4pPr marL="17780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4pPr>
            <a:lvl5pPr marL="2222500" indent="-444500" algn="l" defTabSz="2438338">
              <a:lnSpc>
                <a:spcPct val="80000"/>
              </a:lnSpc>
              <a:spcBef>
                <a:spcPts val="4200"/>
              </a:spcBef>
              <a:buSzPct val="100000"/>
              <a:buChar char="•"/>
              <a:defRPr b="0" sz="4000">
                <a:latin typeface="Proxima Nova Medium"/>
                <a:ea typeface="Proxima Nova Medium"/>
                <a:cs typeface="Proxima Nova Medium"/>
                <a:sym typeface="Proxima Nova Medium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12044578" y="13131800"/>
            <a:ext cx="307544" cy="342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"/>
          <p:cNvSpPr/>
          <p:nvPr/>
        </p:nvSpPr>
        <p:spPr>
          <a:xfrm>
            <a:off x="1002557" y="1068834"/>
            <a:ext cx="22378886" cy="11578332"/>
          </a:xfrm>
          <a:prstGeom prst="rect">
            <a:avLst/>
          </a:prstGeom>
          <a:solidFill>
            <a:srgbClr val="7CA0B2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76" name="Section Title"/>
          <p:cNvSpPr txBox="1"/>
          <p:nvPr>
            <p:ph type="title" hasCustomPrompt="1"/>
          </p:nvPr>
        </p:nvSpPr>
        <p:spPr>
          <a:xfrm>
            <a:off x="2057400" y="4196048"/>
            <a:ext cx="20269200" cy="5213153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12000">
                <a:solidFill>
                  <a:srgbClr val="FFFFFF"/>
                </a:solidFill>
                <a:latin typeface="Canela Regular"/>
                <a:ea typeface="Canela Regular"/>
                <a:cs typeface="Canela Regular"/>
                <a:sym typeface="Canela Regular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"/>
          <p:cNvSpPr/>
          <p:nvPr/>
        </p:nvSpPr>
        <p:spPr>
          <a:xfrm>
            <a:off x="1008907" y="1067048"/>
            <a:ext cx="22378886" cy="11581904"/>
          </a:xfrm>
          <a:prstGeom prst="rect">
            <a:avLst/>
          </a:prstGeom>
          <a:solidFill>
            <a:schemeClr val="accent5">
              <a:hueOff val="-246905"/>
              <a:satOff val="-77181"/>
              <a:lumOff val="20457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85" name="Slide Subtitle"/>
          <p:cNvSpPr txBox="1"/>
          <p:nvPr>
            <p:ph type="body" sz="quarter" idx="21" hasCustomPrompt="1"/>
          </p:nvPr>
        </p:nvSpPr>
        <p:spPr>
          <a:xfrm>
            <a:off x="2057400" y="3232086"/>
            <a:ext cx="20269200" cy="845948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</p:txBody>
      </p:sp>
      <p:sp>
        <p:nvSpPr>
          <p:cNvPr id="86" name="Slide Title"/>
          <p:cNvSpPr txBox="1"/>
          <p:nvPr>
            <p:ph type="title" hasCustomPrompt="1"/>
          </p:nvPr>
        </p:nvSpPr>
        <p:spPr>
          <a:xfrm>
            <a:off x="2057400" y="1060698"/>
            <a:ext cx="20269200" cy="2272842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8200"/>
            </a:lvl1pPr>
          </a:lstStyle>
          <a:p>
            <a:pPr/>
            <a:r>
              <a:t>Slide Title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"/>
          <p:cNvSpPr/>
          <p:nvPr/>
        </p:nvSpPr>
        <p:spPr>
          <a:xfrm>
            <a:off x="12197605" y="1065312"/>
            <a:ext cx="11184585" cy="1158537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95" name="Rectangle"/>
          <p:cNvSpPr/>
          <p:nvPr/>
        </p:nvSpPr>
        <p:spPr>
          <a:xfrm>
            <a:off x="1003299" y="2076549"/>
            <a:ext cx="11194307" cy="9556552"/>
          </a:xfrm>
          <a:prstGeom prst="rect">
            <a:avLst/>
          </a:prstGeom>
          <a:solidFill>
            <a:schemeClr val="accent3">
              <a:satOff val="-3883"/>
              <a:lumOff val="1467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96" name="Body Level One…"/>
          <p:cNvSpPr txBox="1"/>
          <p:nvPr>
            <p:ph type="body" sz="quarter" idx="1" hasCustomPrompt="1"/>
          </p:nvPr>
        </p:nvSpPr>
        <p:spPr>
          <a:xfrm>
            <a:off x="13496600" y="4331487"/>
            <a:ext cx="9049076" cy="5492985"/>
          </a:xfrm>
          <a:prstGeom prst="rect">
            <a:avLst/>
          </a:prstGeom>
        </p:spPr>
        <p:txBody>
          <a:bodyPr/>
          <a:lstStyle>
            <a:lvl1pPr algn="l">
              <a:lnSpc>
                <a:spcPct val="100000"/>
              </a:lnSpc>
              <a:spcBef>
                <a:spcPts val="3200"/>
              </a:spcBef>
              <a:defRPr spc="-39" sz="4000"/>
            </a:lvl1pPr>
            <a:lvl2pPr algn="l">
              <a:lnSpc>
                <a:spcPct val="100000"/>
              </a:lnSpc>
              <a:spcBef>
                <a:spcPts val="3200"/>
              </a:spcBef>
              <a:defRPr spc="-39" sz="4000"/>
            </a:lvl2pPr>
            <a:lvl3pPr algn="l">
              <a:lnSpc>
                <a:spcPct val="100000"/>
              </a:lnSpc>
              <a:spcBef>
                <a:spcPts val="3200"/>
              </a:spcBef>
              <a:defRPr spc="-39" sz="4000"/>
            </a:lvl3pPr>
            <a:lvl4pPr algn="l">
              <a:lnSpc>
                <a:spcPct val="100000"/>
              </a:lnSpc>
              <a:spcBef>
                <a:spcPts val="3200"/>
              </a:spcBef>
              <a:defRPr spc="-39" sz="4000"/>
            </a:lvl4pPr>
            <a:lvl5pPr algn="l">
              <a:lnSpc>
                <a:spcPct val="100000"/>
              </a:lnSpc>
              <a:spcBef>
                <a:spcPts val="3200"/>
              </a:spcBef>
              <a:defRPr spc="-39" sz="40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7" name="Agenda Title"/>
          <p:cNvSpPr txBox="1"/>
          <p:nvPr>
            <p:ph type="title" hasCustomPrompt="1"/>
          </p:nvPr>
        </p:nvSpPr>
        <p:spPr>
          <a:xfrm>
            <a:off x="1676400" y="5865318"/>
            <a:ext cx="9829800" cy="173301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70000"/>
              </a:lnSpc>
              <a:defRPr sz="8200"/>
            </a:lvl1pPr>
          </a:lstStyle>
          <a:p>
            <a:pPr/>
            <a:r>
              <a:t>Agenda Title</a:t>
            </a: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6F7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1002557" y="1066800"/>
            <a:ext cx="22378886" cy="11582400"/>
          </a:xfrm>
          <a:prstGeom prst="rect">
            <a:avLst/>
          </a:prstGeom>
          <a:solidFill>
            <a:srgbClr val="D3B9BD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415431">
              <a:lnSpc>
                <a:spcPct val="120000"/>
              </a:lnSpc>
              <a:spcBef>
                <a:spcPts val="0"/>
              </a:spcBef>
              <a:defRPr spc="-59" sz="3000">
                <a:solidFill>
                  <a:srgbClr val="FFFFFF"/>
                </a:solidFill>
                <a:latin typeface="Canela Deck Bold"/>
                <a:ea typeface="Canela Deck Bold"/>
                <a:cs typeface="Canela Deck Bold"/>
                <a:sym typeface="Canela Deck Bold"/>
              </a:defRPr>
            </a:pPr>
          </a:p>
        </p:txBody>
      </p:sp>
      <p:sp>
        <p:nvSpPr>
          <p:cNvPr id="3" name="Presentation Title"/>
          <p:cNvSpPr txBox="1"/>
          <p:nvPr>
            <p:ph type="title" hasCustomPrompt="1"/>
          </p:nvPr>
        </p:nvSpPr>
        <p:spPr>
          <a:xfrm>
            <a:off x="2057400" y="2865877"/>
            <a:ext cx="20269200" cy="5359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4" name="Body Level One…"/>
          <p:cNvSpPr txBox="1"/>
          <p:nvPr>
            <p:ph type="body" idx="1" hasCustomPrompt="1"/>
          </p:nvPr>
        </p:nvSpPr>
        <p:spPr>
          <a:xfrm>
            <a:off x="2057400" y="7814975"/>
            <a:ext cx="20269200" cy="1488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038228" y="13131800"/>
            <a:ext cx="307544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1600">
                <a:solidFill>
                  <a:srgbClr val="5E5E5E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5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5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5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5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5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5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5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5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5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900" u="none">
          <a:solidFill>
            <a:srgbClr val="000000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0" marR="0" indent="45720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900" u="none">
          <a:solidFill>
            <a:srgbClr val="000000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0" marR="0" indent="91440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900" u="none">
          <a:solidFill>
            <a:srgbClr val="000000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0" marR="0" indent="137160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900" u="none">
          <a:solidFill>
            <a:srgbClr val="000000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0" marR="0" indent="182880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900" u="none">
          <a:solidFill>
            <a:srgbClr val="000000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0" marR="0" indent="228600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900" u="none">
          <a:solidFill>
            <a:srgbClr val="000000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0" marR="0" indent="274320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900" u="none">
          <a:solidFill>
            <a:srgbClr val="000000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0" marR="0" indent="320040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900" u="none">
          <a:solidFill>
            <a:srgbClr val="000000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0" marR="0" indent="365760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900" u="none">
          <a:solidFill>
            <a:srgbClr val="000000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Proxima Nov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Presentation 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3" name="Screenshot 2023-12-10 at 22.29.10.png" descr="Screenshot 2023-12-10 at 22.29.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0957" y="13002"/>
            <a:ext cx="24465914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Presentation 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7" name="Screenshot 2023-12-10 at 22.29.30.png" descr="Screenshot 2023-12-10 at 22.29.3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9" y="-9157"/>
            <a:ext cx="24384001" cy="137555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Presentation 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1" name="Screenshot 2023-12-10 at 22.29.57.png" descr="Screenshot 2023-12-10 at 22.29.5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1614" y="-37971"/>
            <a:ext cx="24574421" cy="137919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Presentation 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5" name="Screenshot 2023-12-10 at 22.30.09.png" descr="Screenshot 2023-12-10 at 22.30.0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26" y="-38045"/>
            <a:ext cx="24517368" cy="137920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Presentation 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9" name="Screenshot 2023-12-10 at 22.30.20.png" descr="Screenshot 2023-12-10 at 22.30.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6067" y="-39249"/>
            <a:ext cx="24605932" cy="13794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2" name="Presentation 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3" name="Screenshot 2023-12-10 at 22.30.30.png" descr="Screenshot 2023-12-10 at 22.30.3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4490" y="-48949"/>
            <a:ext cx="24582889" cy="138138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Presentation 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7" name="Screenshot 2023-12-10 at 22.30.44.png" descr="Screenshot 2023-12-10 at 22.30.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71" y="-1148"/>
            <a:ext cx="24399458" cy="137182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9_Lookbook">
  <a:themeElements>
    <a:clrScheme name="29_Lookbook">
      <a:dk1>
        <a:srgbClr val="000000"/>
      </a:dk1>
      <a:lt1>
        <a:srgbClr val="F6F7F2"/>
      </a:lt1>
      <a:dk2>
        <a:srgbClr val="5E5E5E"/>
      </a:dk2>
      <a:lt2>
        <a:srgbClr val="D5D5D5"/>
      </a:lt2>
      <a:accent1>
        <a:srgbClr val="B9CAD3"/>
      </a:accent1>
      <a:accent2>
        <a:srgbClr val="8CBAD7"/>
      </a:accent2>
      <a:accent3>
        <a:srgbClr val="B5AFC4"/>
      </a:accent3>
      <a:accent4>
        <a:srgbClr val="E8A6B1"/>
      </a:accent4>
      <a:accent5>
        <a:srgbClr val="FF8A6E"/>
      </a:accent5>
      <a:accent6>
        <a:srgbClr val="E2CF91"/>
      </a:accent6>
      <a:hlink>
        <a:srgbClr val="0000FF"/>
      </a:hlink>
      <a:folHlink>
        <a:srgbClr val="FF00FF"/>
      </a:folHlink>
    </a:clrScheme>
    <a:fontScheme name="29_Lookbook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9_Look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15431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59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Canela Deck Bold"/>
            <a:ea typeface="Canela Deck Bold"/>
            <a:cs typeface="Canela Deck Bold"/>
            <a:sym typeface="Canela Deck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9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Proxima Nova Medium"/>
            <a:ea typeface="Proxima Nova Medium"/>
            <a:cs typeface="Proxima Nova Medium"/>
            <a:sym typeface="Proxima Nova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9_Lookbook">
  <a:themeElements>
    <a:clrScheme name="29_Lookbook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B9CAD3"/>
      </a:accent1>
      <a:accent2>
        <a:srgbClr val="8CBAD7"/>
      </a:accent2>
      <a:accent3>
        <a:srgbClr val="B5AFC4"/>
      </a:accent3>
      <a:accent4>
        <a:srgbClr val="E8A6B1"/>
      </a:accent4>
      <a:accent5>
        <a:srgbClr val="FF8A6E"/>
      </a:accent5>
      <a:accent6>
        <a:srgbClr val="E2CF91"/>
      </a:accent6>
      <a:hlink>
        <a:srgbClr val="0000FF"/>
      </a:hlink>
      <a:folHlink>
        <a:srgbClr val="FF00FF"/>
      </a:folHlink>
    </a:clrScheme>
    <a:fontScheme name="29_Lookbook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9_Look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15431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59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Canela Deck Bold"/>
            <a:ea typeface="Canela Deck Bold"/>
            <a:cs typeface="Canela Deck Bold"/>
            <a:sym typeface="Canela Deck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355600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9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Proxima Nova Medium"/>
            <a:ea typeface="Proxima Nova Medium"/>
            <a:cs typeface="Proxima Nova Medium"/>
            <a:sym typeface="Proxima Nova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